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0" autoAdjust="0"/>
  </p:normalViewPr>
  <p:slideViewPr>
    <p:cSldViewPr>
      <p:cViewPr>
        <p:scale>
          <a:sx n="107" d="100"/>
          <a:sy n="107" d="100"/>
        </p:scale>
        <p:origin x="-81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показатели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число экскурсий</c:v>
                </c:pt>
                <c:pt idx="1">
                  <c:v>Количество посетители экспозиции</c:v>
                </c:pt>
                <c:pt idx="2">
                  <c:v>Количество обращений за архивной информацией из фондов музея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297</c:v>
                </c:pt>
                <c:pt idx="1">
                  <c:v>7425</c:v>
                </c:pt>
                <c:pt idx="2">
                  <c:v>1150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038023822595759"/>
          <c:y val="9.0385437399615479E-5"/>
          <c:w val="0.33906993074124447"/>
          <c:h val="0.999909614562600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2420888"/>
            <a:ext cx="6804248" cy="1584176"/>
          </a:xfrm>
          <a:effectLst>
            <a:innerShdw blurRad="520700" dist="1117600" dir="2100000">
              <a:schemeClr val="bg2">
                <a:lumMod val="25000"/>
                <a:alpha val="0"/>
              </a:schemeClr>
            </a:innerShdw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Экспозиция </a:t>
            </a:r>
          </a:p>
          <a:p>
            <a:pPr marL="0" indent="0" algn="ctr">
              <a:buNone/>
            </a:pPr>
            <a:r>
              <a:rPr lang="ru-RU" sz="4700" b="1" dirty="0" smtClean="0"/>
              <a:t>«Смоленский атом. </a:t>
            </a:r>
          </a:p>
          <a:p>
            <a:pPr marL="0" indent="0" algn="ctr">
              <a:buNone/>
            </a:pPr>
            <a:r>
              <a:rPr lang="ru-RU" sz="4700" b="1" dirty="0" smtClean="0"/>
              <a:t>Точка отсчёта»</a:t>
            </a:r>
            <a:endParaRPr lang="ru-RU" sz="47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128792" cy="122413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n w="19050" cmpd="dbl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лучших муниципальных практик, </a:t>
            </a:r>
            <a:br>
              <a:rPr lang="ru-RU" sz="2200" dirty="0" smtClean="0">
                <a:ln w="19050" cmpd="dbl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ln w="19050" cmpd="dbl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реализуемых на территориях присутствия Госкорпорации «Росатом»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 descr="D:\документы\рабочий стол\логотипы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482130" cy="14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старые\Архив Пугачева\3 блок октябрь 19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57" r="1257"/>
          <a:stretch/>
        </p:blipFill>
        <p:spPr bwMode="auto">
          <a:xfrm>
            <a:off x="268798" y="1916832"/>
            <a:ext cx="3348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тарые\Архив Пугачева\03.05.19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554" r="1248"/>
          <a:stretch/>
        </p:blipFill>
        <p:spPr bwMode="auto">
          <a:xfrm>
            <a:off x="4211960" y="4752579"/>
            <a:ext cx="4500000" cy="19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407707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Территория реализации практики: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муниципальное образование «город Десногорск» Смоленской области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490288"/>
              </p:ext>
            </p:extLst>
          </p:nvPr>
        </p:nvGraphicFramePr>
        <p:xfrm>
          <a:off x="395535" y="2636912"/>
          <a:ext cx="8424936" cy="365923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08312"/>
                <a:gridCol w="2808312"/>
                <a:gridCol w="2808312"/>
              </a:tblGrid>
              <a:tr h="5922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31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Демьянова Наталья Николаевна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МБУК «Десногорский ИКМ»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Лидер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313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Вакулова Валентина Петровна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методист МБУК «Десногорский ИКМ»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313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Семенова Галина Алексеевна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методист МБУК «Десногорский ИКМ»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38328"/>
            <a:ext cx="7139135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Рабочая группа проекта: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7" descr="D:\документы\рабочий стол\логотипы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482130" cy="14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04864"/>
            <a:ext cx="8496944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далекие семидесятые годы на территории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Рославльского района 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строительстве Смоленской АЭС появился новый населенный пункт - Десногорск. Он вырос как поселок строителей атомной станции. На стройку со свей страны приехали молодые специалисты. Становление города Десногорска и САЭС – это дело рук и кропотливого, напряженного труда многих тысяч людей. Это сложный период для тех, кто пришел сюда первым, обживал трудные болотистые места, терпя бытовую неустроенность, отсутствие дорог, коммуникаций, живя в вагончиках в суровых климатических условиях. Это было героическое время. Но ход времени неумолим. Уже сегодня нет в живых некоторых участников строительства САЭС и города Десногорска, стираются из памяти подробности, меняются условия, в которых приходится жить и работать. Пройдут еще годы, и новым поколениям будет трудно представить тот энтузиазм, оптимизм, необычайное единением и убежденность, которые помогли выстоять их предшественникам.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сегодняшний день, с целью сохранения памяти о прошлом, сотрудниками  музея проведена большая и кропотливая работа по созданию экспозиции «Смоленский атом. Точка отсчёта». Собрана большая коллекция экспонатов становления атомной отрасли в городе Десногорске: фотоматериалы, исторические документы, интерактивные макеты, атрибутика времен строительства САЭС, информационные стенды с перспективными планами развития атомной отрасли, станции-замещения, города Десногорска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базе экспозиции проводятся экскурсии, обучающие лектории, семинары, как для жителей Десногорска, так и для гостей нашего города. Музей атомной энергетики и становления города Десногорска стал уникальным в нашем регионе и  служит стимулирующим фактором для подрастающего поколения при выборе профессии, связанной с атомной отраслью и со строительством.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Предпосылки реализации:</a:t>
            </a:r>
          </a:p>
        </p:txBody>
      </p:sp>
    </p:spTree>
    <p:extLst>
      <p:ext uri="{BB962C8B-B14F-4D97-AF65-F5344CB8AC3E}">
        <p14:creationId xmlns:p14="http://schemas.microsoft.com/office/powerpoint/2010/main" val="32199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тарые\Архив Пугачева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7129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39"/>
            <a:ext cx="8712968" cy="3096345"/>
          </a:xfrm>
          <a:noFill/>
          <a:effectLst>
            <a:glow rad="1905000">
              <a:schemeClr val="bg1"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1231900"/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b="1" dirty="0"/>
              <a:t>Цель:</a:t>
            </a:r>
          </a:p>
          <a:p>
            <a:pPr lvl="0"/>
            <a:r>
              <a:rPr lang="ru-RU" sz="2000" b="1" dirty="0"/>
              <a:t> Увеличение посетителей музея, числа экскурсий, количества интерактивных занятий и лекториев с целью развитие чувства ответственности и гордости за достижения созидателей города Десногорска</a:t>
            </a:r>
            <a:r>
              <a:rPr lang="ru-RU" sz="2000" b="1" dirty="0" smtClean="0"/>
              <a:t>.</a:t>
            </a:r>
          </a:p>
          <a:p>
            <a:pPr lvl="0"/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Задачи: </a:t>
            </a:r>
          </a:p>
          <a:p>
            <a:pPr lvl="0"/>
            <a:r>
              <a:rPr lang="ru-RU" sz="2000" b="1" dirty="0"/>
              <a:t>Формирование знаний об исторических фактах и явлениях строительства Смоленской АЭС и города Десногорска.</a:t>
            </a:r>
          </a:p>
          <a:p>
            <a:pPr lvl="0"/>
            <a:r>
              <a:rPr lang="ru-RU" sz="2000" b="1" dirty="0"/>
              <a:t>Создание единого информационного пространства становления атомной энергетики региона;</a:t>
            </a:r>
          </a:p>
          <a:p>
            <a:pPr lvl="0"/>
            <a:r>
              <a:rPr lang="ru-RU" sz="2000" b="1" dirty="0"/>
              <a:t>участие молодежи в социокультурной жизни города;</a:t>
            </a:r>
          </a:p>
          <a:p>
            <a:pPr lvl="0"/>
            <a:r>
              <a:rPr lang="ru-RU" sz="2000" b="1" dirty="0"/>
              <a:t>повышение статуса атомной отрасли при определении выбора профессии для выпускников школ города.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цели и задачи практики: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0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Выгодополучатели: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857124"/>
              </p:ext>
            </p:extLst>
          </p:nvPr>
        </p:nvGraphicFramePr>
        <p:xfrm>
          <a:off x="251520" y="1412776"/>
          <a:ext cx="8712968" cy="536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5112568"/>
              </a:tblGrid>
              <a:tr h="40002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200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    Туристы (все возрастные категории) </a:t>
                      </a:r>
                    </a:p>
                    <a:p>
                      <a:pPr algn="just"/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just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1)      Развитие внутреннего туризма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9443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    Первостроители, ветераны атомной отрасли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lvl="1" indent="-261938" algn="just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1)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Возможность передать правдивую информацию из первых уст подрастающему поколению.</a:t>
                      </a:r>
                    </a:p>
                    <a:p>
                      <a:pPr marL="354013" indent="-261938" algn="just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2)  Обсуждения городским сообществом на примере музейной экспозиции минувших, современных и грядущих этапов истории развития города и атомной отрасли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1367922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    Образовательные учреждения г. Десногорска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       Проведение внеклассных мероприятий.</a:t>
                      </a:r>
                    </a:p>
                    <a:p>
                      <a:pPr marL="263525" lvl="1" indent="-263525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2)  Получение достоверной информации посредством богатой коллекции  предметов строительства САЭС и г. Десногорска.</a:t>
                      </a:r>
                    </a:p>
                    <a:p>
                      <a:pPr marL="263525" lvl="1" indent="-263525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3) Возможность для учащихся окунуться в реалии жизни родителей, прочувствовать весь масштаб, всю грандиозность технологического процесса атомной энергетики, увидеть становление города, строительство САЭС</a:t>
                      </a:r>
                    </a:p>
                    <a:p>
                      <a:pPr algn="just"/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2260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МБУК «Десногорский историко-краеведческий музей» г. Десногорск Смоленской области.</a:t>
                      </a:r>
                    </a:p>
                    <a:p>
                      <a:pPr algn="just"/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0" indent="-182563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Изменение качества предоставляемых услуг (высокотехнологичный сегмент).</a:t>
                      </a:r>
                    </a:p>
                    <a:p>
                      <a:pPr marL="182563" lvl="0" indent="-182563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Увеличение количества потребителей предоставляемых услуг.</a:t>
                      </a:r>
                    </a:p>
                    <a:p>
                      <a:pPr marL="182563" lvl="0" indent="-182563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Рост имиджевой привлекательности учреждения. </a:t>
                      </a:r>
                    </a:p>
                    <a:p>
                      <a:pPr marL="182563" lvl="0" indent="-182563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Сохранение исторических фактов.</a:t>
                      </a:r>
                    </a:p>
                    <a:p>
                      <a:pPr marL="182563" lvl="0" indent="-182563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Тиражирование опыта работы учреждения.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86354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    Муниципальное образование «город Десногорск»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Смоленской области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0" indent="-182563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Развитие человеческого потенциала, повышение качества жизни населения посредством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увеличения количества посетителей, пользующихся услугами музея как социально-ориентированного учреждения.</a:t>
                      </a:r>
                    </a:p>
                    <a:p>
                      <a:pPr marL="182563" indent="-182563"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увеличения доли горожан, заинтересованных в изучении и наследовании истории родного края.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9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старые\Архив Пугачева\музей\3 мкр.август 1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4509120"/>
            <a:ext cx="396044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564904"/>
            <a:ext cx="8634530" cy="3168351"/>
          </a:xfrm>
          <a:effectLst>
            <a:glow rad="1905000">
              <a:schemeClr val="bg1">
                <a:alpha val="0"/>
              </a:schemeClr>
            </a:glow>
            <a:softEdge rad="1270000"/>
          </a:effectLst>
        </p:spPr>
        <p:txBody>
          <a:bodyPr>
            <a:normAutofit lnSpcReduction="10000"/>
          </a:bodyPr>
          <a:lstStyle/>
          <a:p>
            <a:pPr marL="622300" indent="-6223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постоянной экспозиции «Смоленский атом. Точка отсчета»;</a:t>
            </a:r>
          </a:p>
          <a:p>
            <a:pPr marL="622300" indent="-6223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улучшение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имиджа города Десногорска;</a:t>
            </a:r>
          </a:p>
          <a:p>
            <a:pPr marL="622300" indent="-6223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привлечение дополнительных финансовых средств в муниципалитет города Десногорска.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2300" indent="-6223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Привлечение туристических групп для  знакомства с историей города Десногорска и становления атомной отрасли в Смоленской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Перспектива развития практики:</a:t>
            </a:r>
          </a:p>
        </p:txBody>
      </p:sp>
    </p:spTree>
    <p:extLst>
      <p:ext uri="{BB962C8B-B14F-4D97-AF65-F5344CB8AC3E}">
        <p14:creationId xmlns:p14="http://schemas.microsoft.com/office/powerpoint/2010/main" val="9809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реализации практики: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22354587"/>
              </p:ext>
            </p:extLst>
          </p:nvPr>
        </p:nvGraphicFramePr>
        <p:xfrm>
          <a:off x="251520" y="2276872"/>
          <a:ext cx="86409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26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Экспозиция «Смоленский атом. </a:t>
            </a:r>
            <a:br>
              <a:rPr lang="ru-RU" sz="3200" dirty="0" smtClean="0"/>
            </a:br>
            <a:r>
              <a:rPr lang="ru-RU" sz="3200" dirty="0" smtClean="0"/>
              <a:t>Точка отсчета»</a:t>
            </a:r>
            <a:endParaRPr lang="ru-RU" sz="3200" dirty="0"/>
          </a:p>
        </p:txBody>
      </p:sp>
      <p:pic>
        <p:nvPicPr>
          <p:cNvPr id="1026" name="Picture 2" descr="C:\Users\Инна\Desktop\мун практика\фотки\IMG_1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3535"/>
            <a:ext cx="3672408" cy="2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нна\Desktop\мун практика\фотки\pCuEludeWY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7808"/>
            <a:ext cx="2208295" cy="22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нна\Desktop\мун практика\фотки\s96wFjCDH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3535"/>
            <a:ext cx="3672408" cy="22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нна\Desktop\мун практика\фотки\x29UT7RC9J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64738"/>
            <a:ext cx="2448271" cy="22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нна\Desktop\мун практика\фотки\I8FVTdi0kJ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0" y="4464738"/>
            <a:ext cx="2555776" cy="22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 </a:t>
            </a:r>
            <a:r>
              <a:rPr lang="ru-RU" dirty="0"/>
              <a:t>с первостроителями </a:t>
            </a:r>
          </a:p>
        </p:txBody>
      </p:sp>
      <p:pic>
        <p:nvPicPr>
          <p:cNvPr id="2050" name="Picture 2" descr="D:\музей\Документы\КОНКУРСы ПРОЕКТЫ\муниципальная практика 2019\SAM_0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3711"/>
            <a:ext cx="3384376" cy="21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узей\Документы\КОНКУРСы ПРОЕКТЫ\муниципальная практика 2019\SAM_06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43711"/>
            <a:ext cx="3614725" cy="21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узей\Документы\КОНКУРСы ПРОЕКТЫ\муниципальная практика 2019\SAM_0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5"/>
            <a:ext cx="3384376" cy="245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узей\Документы\КОНКУРСы ПРОЕКТЫ\муниципальная практика 2019\SAM_0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614725" cy="245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Оформление передвижной экспозиции </a:t>
            </a:r>
            <a:r>
              <a:rPr lang="ru-RU" sz="2800" dirty="0"/>
              <a:t>«Смоленский атом. </a:t>
            </a:r>
            <a:r>
              <a:rPr lang="ru-RU" sz="2800" dirty="0" smtClean="0"/>
              <a:t>Точка </a:t>
            </a:r>
            <a:r>
              <a:rPr lang="ru-RU" sz="2800" dirty="0"/>
              <a:t>отсчета</a:t>
            </a:r>
            <a:r>
              <a:rPr lang="ru-RU" sz="2800" dirty="0" smtClean="0"/>
              <a:t>» </a:t>
            </a:r>
            <a:br>
              <a:rPr lang="ru-RU" sz="2800" dirty="0" smtClean="0"/>
            </a:br>
            <a:r>
              <a:rPr lang="ru-RU" sz="2800" dirty="0" smtClean="0"/>
              <a:t>на центральной площади г. Десногорска</a:t>
            </a:r>
            <a:endParaRPr lang="ru-RU" sz="2800" dirty="0"/>
          </a:p>
        </p:txBody>
      </p:sp>
      <p:pic>
        <p:nvPicPr>
          <p:cNvPr id="2050" name="Picture 2" descr="C:\Users\Инна\Desktop\мун практика\фотки\день города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5" y="1772816"/>
            <a:ext cx="3312368" cy="2208677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нна\Desktop\мун практика\фотки\[000967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1579"/>
            <a:ext cx="3456384" cy="22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нна\Desktop\мун практика\фотки\sy9QWgHmp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2" y="4293096"/>
            <a:ext cx="33024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нна\Desktop\мун практика\фотки\UOc5mwESoR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4563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410</TotalTime>
  <Words>429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Конкурс лучших муниципальных практик,  реализуемых на территориях присутствия Госкорпорации «Росатом» </vt:lpstr>
      <vt:lpstr>Предпосылки реализации:</vt:lpstr>
      <vt:lpstr>Основные цели и задачи практики:  </vt:lpstr>
      <vt:lpstr>Выгодополучатели:</vt:lpstr>
      <vt:lpstr>Перспектива развития практики:</vt:lpstr>
      <vt:lpstr>Показатели реализации практики:</vt:lpstr>
      <vt:lpstr>Экспозиция «Смоленский атом.  Точка отсчета»</vt:lpstr>
      <vt:lpstr>Встречи с первостроителями </vt:lpstr>
      <vt:lpstr>Оформление передвижной экспозиции «Смоленский атом. Точка отсчета»  на центральной площади г. Десногорска</vt:lpstr>
      <vt:lpstr>Рабочая группа проекта: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лучших муниципальных практик,  реализуемых на территориях присутствия Госкорпорации «Росатом» </dc:title>
  <dc:creator>Инна</dc:creator>
  <cp:lastModifiedBy>Инна</cp:lastModifiedBy>
  <cp:revision>23</cp:revision>
  <dcterms:created xsi:type="dcterms:W3CDTF">2019-06-10T06:29:45Z</dcterms:created>
  <dcterms:modified xsi:type="dcterms:W3CDTF">2019-06-14T09:55:32Z</dcterms:modified>
</cp:coreProperties>
</file>